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2" r:id="rId2"/>
    <p:sldId id="264" r:id="rId3"/>
    <p:sldId id="294" r:id="rId4"/>
    <p:sldId id="295" r:id="rId5"/>
    <p:sldId id="26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290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7"/>
    <p:restoredTop sz="96405"/>
  </p:normalViewPr>
  <p:slideViewPr>
    <p:cSldViewPr snapToGrid="0">
      <p:cViewPr varScale="1">
        <p:scale>
          <a:sx n="96" d="100"/>
          <a:sy n="96" d="100"/>
        </p:scale>
        <p:origin x="67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8CC66-57A2-2143-9FF8-4E89FFDECACA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37D68-0273-5D4A-BBBD-C1235AC047B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379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067A3-59AF-B525-F8D5-5223CA253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734745-BC9D-A135-12EF-020A539AE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64816-A2D4-7A2D-3FFE-14CBEC08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C20DC1-06B0-FF05-1E34-340C3BE3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497C4A-49BF-A7E5-1987-9573E5AB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98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2D9F8-835E-954D-C550-ED36630B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FC2E-A7A3-D27D-2A68-D1F7B0E92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D8473-8C6A-2F09-9AB0-4EB5207E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34E240-4B0C-75AE-611F-4897FC4F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831C92-CCFC-3EF9-0C56-09C24A6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800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868114-E05D-863D-8847-1831F087A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D569599-C3AD-C71E-065C-B22868C94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5B7D7-7223-EF48-F634-EA3036A5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30F01-930A-838C-8936-79BF67E4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02433F-1E7D-08EA-C915-0AF4DE74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694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71433-CB2B-EE16-804B-C790F0D3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1C44C4-F813-82EE-8092-48CE20C5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28F232-135E-408B-1441-302CAA06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D3DD57-5B2D-0C59-5C7F-4A6F19F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34D26-AE86-D94C-3C8E-F6CD730D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708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18797-55B2-7589-E26D-8CC39B8C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A49548-2F0E-2C6F-C5AE-F19432FE7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8D28D9-FA50-2D78-0A31-CAD77A4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32F91A-99C3-8399-D1F0-9326BF21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75677A-A7C1-F868-6259-B5FF7C18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60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8DC5D-0554-C8AE-8535-DE52AABE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4DD433-B48F-536B-572B-7E9F37418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C905EA-72FE-9F21-70F4-848E8D50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730545-C35E-99A4-831A-BA1CA9A1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945ED6-6827-AD9F-1AB3-A0C1D0F0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F55FC0-49E2-B0D2-2D43-4C41870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63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AE339-D0AB-6382-8FC8-42DAA7CF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764A5A-377A-90DA-C307-713C9A20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D9A3AF-D80B-E6DE-60E2-DB6E42FCF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1E2F086-557E-66FA-5B42-4716DF79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DCC25D-7CDC-3815-EB4B-78431A8B0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F7105B-4E07-8C24-69B7-83369837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2421EA-5F3C-78B8-9744-BC499BE7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602EB8E-719D-891B-FD00-86E3F64B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7638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A6EF0B-244B-3195-F84E-7AD18CBD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E7CAFE-E310-80FA-ABF2-06277519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76FD5D-D361-5F2D-8E35-EED12E31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95DCAF-3858-FD72-2E2A-D5EB1FF8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955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34D879-51FA-9668-F357-143CCDBE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89F362C-3176-2DA7-EECB-5A0054317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F6B6D2-20F4-2AD3-66B2-E8E591E2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077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1BF2C-EE6E-B490-E913-8A74F9961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33C65-02FF-FEFC-7465-62FF9910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38506E-4323-D97C-FDC7-CE26C918D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C51D11-53D1-BE19-23C2-F46E4EF1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12BB04-6067-57FC-73D5-3DBCE3C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3D3D3B-4193-8ECA-7752-D2AF5F9B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48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0BACA5-313A-4983-E7CC-63422ABD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CCC00EB-666F-437B-AAFD-770DE20EF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ED4A25-6954-34E1-A48A-4E5FAB0B1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2887A1-18EE-295B-5462-71539DA2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1FAA92-5B43-3729-D137-1850CC3E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BC75A9-5791-2194-871A-219414CE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430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44C9115-21E7-147F-F76C-6775B269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5A137B-71B3-6758-2974-760498152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7987A3-7DD1-EC7A-7340-F75D8813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74FC9-5473-194D-8D2D-49C7D64F5736}" type="datetimeFigureOut">
              <a:rPr kumimoji="1" lang="zh-TW" altLang="en-US" smtClean="0"/>
              <a:t>2023/7/18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2214F9-9AF0-B13C-2A6F-21AE5073B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6D2B8B-24AB-064C-7FA1-11C7B48D4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AC715-E9BB-AC4B-B4E4-42DE959B42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397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3F65953D-7E9B-3DD5-A278-7BF2273C1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818"/>
            <a:ext cx="9144000" cy="1362364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Report for Login GUI – 07/18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BE5D607-353C-A67F-89AE-C0AE394D0E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785453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Assign new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8" cy="57293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923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 err="1">
                <a:solidFill>
                  <a:schemeClr val="bg1"/>
                </a:solidFill>
                <a:latin typeface="+mn-lt"/>
              </a:rPr>
              <a:t>Deassign</a:t>
            </a:r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 plate from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8" cy="5729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829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 err="1">
                <a:solidFill>
                  <a:schemeClr val="bg1"/>
                </a:solidFill>
                <a:latin typeface="+mn-lt"/>
              </a:rPr>
              <a:t>Deassign</a:t>
            </a:r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 plate from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8" cy="5729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911C2D-3A6C-8EFF-BC43-099B4F00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49" y="2697991"/>
            <a:ext cx="5219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 err="1">
                <a:solidFill>
                  <a:schemeClr val="bg1"/>
                </a:solidFill>
                <a:latin typeface="+mn-lt"/>
              </a:rPr>
              <a:t>Deassign</a:t>
            </a:r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 plate from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7" cy="5729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30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 err="1">
                <a:solidFill>
                  <a:schemeClr val="bg1"/>
                </a:solidFill>
                <a:latin typeface="+mn-lt"/>
              </a:rPr>
              <a:t>Deassign</a:t>
            </a:r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 plate from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7" cy="5729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154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Remove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7" cy="5729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979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Remove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0" y="1325563"/>
            <a:ext cx="8910977" cy="5729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BC4CE5-FA35-07BD-CA14-A7F011FB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48" y="2533650"/>
            <a:ext cx="5397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Remove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1" y="1325563"/>
            <a:ext cx="8910975" cy="5729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768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Add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1" y="1325563"/>
            <a:ext cx="8910975" cy="5729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413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Add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1" y="1325563"/>
            <a:ext cx="8910975" cy="57293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B26DD-A143-76AF-54A2-094549CA3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98" y="2406650"/>
            <a:ext cx="4851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Main Window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C9F82D-EB94-3CE3-E9B2-622520D4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25" y="3355531"/>
            <a:ext cx="1879948" cy="6703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9797C7-3240-E0C6-EF54-B2931CB82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25" y="4478702"/>
            <a:ext cx="1879948" cy="75052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42D1AF8-AD77-76F5-AB19-5FA30CDD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06680" y="1392948"/>
            <a:ext cx="5925790" cy="540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4DAE76-496F-8662-4FB0-A70F5FF1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42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Add plate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11" y="1325563"/>
            <a:ext cx="8910975" cy="57293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CB26DD-A143-76AF-54A2-094549CA3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98" y="2406650"/>
            <a:ext cx="4851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63AACA-DE2A-D5FB-9E2A-C885630C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19073"/>
            <a:ext cx="14124950" cy="93199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90C0A3-3825-E22C-3BEE-F4F4408902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6914CF9-F005-16F1-301C-5927620EDD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Current Progress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93AAC7-4A33-1D8A-5940-5886B72FF689}"/>
              </a:ext>
            </a:extLst>
          </p:cNvPr>
          <p:cNvSpPr txBox="1"/>
          <p:nvPr/>
        </p:nvSpPr>
        <p:spPr>
          <a:xfrm>
            <a:off x="745803" y="1944636"/>
            <a:ext cx="10700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一般使用者登入時能夠顯示個人資料的視窗（會類似於簡化版的</a:t>
            </a:r>
            <a:r>
              <a:rPr kumimoji="1" lang="en-US" altLang="zh-TW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Search/Edit Window</a:t>
            </a: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）</a:t>
            </a:r>
            <a:endParaRPr kumimoji="1" lang="en-US" altLang="zh-TW" sz="2000" strike="sngStrike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紀錄正在使用的使用者</a:t>
            </a:r>
            <a:r>
              <a:rPr kumimoji="1" lang="en-US" altLang="zh-TW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ID</a:t>
            </a: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和</a:t>
            </a:r>
            <a:r>
              <a:rPr kumimoji="1" lang="en-US" altLang="zh-TW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MySQL</a:t>
            </a: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的適配</a:t>
            </a:r>
            <a:endParaRPr kumimoji="1" lang="en-US" altLang="zh-TW" sz="2000" strike="sngStrike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編輯使用者資訊時可無需遵照限定格式的</a:t>
            </a:r>
            <a:r>
              <a:rPr kumimoji="1" lang="en-US" altLang="zh-TW" sz="2000" strike="sngStrike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Bug</a:t>
            </a: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讓使用者點選的</a:t>
            </a:r>
            <a:r>
              <a:rPr kumimoji="1" lang="en-US" altLang="zh-TW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Sorting Button</a:t>
            </a: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（優先度低）</a:t>
            </a: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en-US" altLang="zh-TW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Logout Button (</a:t>
            </a: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待定）</a:t>
            </a: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對</a:t>
            </a:r>
            <a:r>
              <a:rPr kumimoji="1" lang="en-US" altLang="zh-TW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Add plate</a:t>
            </a: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時輸入的編號格式做檢查</a:t>
            </a:r>
            <a:r>
              <a:rPr kumimoji="1" lang="en-US" altLang="zh-TW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TW" altLang="en-US" sz="20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（需要基板的編號格式）</a:t>
            </a: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en-US" altLang="zh-TW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57200" indent="-457200">
              <a:buAutoNum type="arabicPeriod"/>
            </a:pPr>
            <a:endParaRPr kumimoji="1" lang="zh-TW" altLang="en-US" sz="20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133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Login with User mode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D1AF8-AD77-76F5-AB19-5FA30CDD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5533" y="1499796"/>
            <a:ext cx="5925788" cy="540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4DAE76-496F-8662-4FB0-A70F5FF1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A127A54-F0F3-7B55-34ED-5ADBF008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3492" y="2552027"/>
            <a:ext cx="5092700" cy="29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9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3710" y="-607560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Login with User mode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4DAE76-496F-8662-4FB0-A70F5FF18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F3DE35-4BE4-1603-30FF-CC6B5A3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46" y="1898812"/>
            <a:ext cx="10705437" cy="33310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D55DA79-B0DE-BB2F-EA90-B6DE6EE3DFCF}"/>
              </a:ext>
            </a:extLst>
          </p:cNvPr>
          <p:cNvSpPr txBox="1"/>
          <p:nvPr/>
        </p:nvSpPr>
        <p:spPr>
          <a:xfrm>
            <a:off x="803591" y="5229902"/>
            <a:ext cx="810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主要用於剛創立的新帳號首次更改密碼</a:t>
            </a:r>
            <a:endParaRPr kumimoji="1" lang="en-US" altLang="zh-TW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indent="-342900">
              <a:buAutoNum type="arabicPeriod"/>
            </a:pPr>
            <a:endParaRPr kumimoji="1" lang="en-US" altLang="zh-TW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ID, Permission </a:t>
            </a:r>
            <a:r>
              <a:rPr kumimoji="1" lang="zh-TW" altLang="en-US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不可變更</a:t>
            </a:r>
            <a:endParaRPr kumimoji="1" lang="en-US" altLang="zh-TW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549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Advance GUI (For Admin)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08" y="1325563"/>
            <a:ext cx="8910983" cy="57293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765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Advance GUI (For Admin)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09" y="1325563"/>
            <a:ext cx="8910980" cy="57293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13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Advance GUI (For Admin)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1600" y="1324800"/>
            <a:ext cx="8910980" cy="572935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1834EE-4192-B81A-7C0D-A6E544ADDD45}"/>
              </a:ext>
            </a:extLst>
          </p:cNvPr>
          <p:cNvSpPr txBox="1"/>
          <p:nvPr/>
        </p:nvSpPr>
        <p:spPr>
          <a:xfrm>
            <a:off x="4800972" y="5163868"/>
            <a:ext cx="492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P.S.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此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Table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為唯獨狀態，不可直接編輯．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585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Assign new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09" y="1325563"/>
            <a:ext cx="8910980" cy="57293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536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47F6F33-644E-6BDE-87B6-D1A423B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475" y="-634064"/>
            <a:ext cx="14124950" cy="931992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45FBED9-7AE9-D1B3-E859-833BCC5C38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solidFill>
                  <a:schemeClr val="bg1"/>
                </a:solidFill>
                <a:latin typeface="+mn-lt"/>
              </a:rPr>
              <a:t>Assign new user</a:t>
            </a:r>
            <a:endParaRPr kumimoji="1" lang="zh-TW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A40D32-0930-DF48-492A-0B7182E3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0509" y="1325563"/>
            <a:ext cx="8910980" cy="57293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1548CC-8ACB-E77A-9FBF-81B938FC99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49C948-D742-BE76-24DB-9FEA5904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9" y="2570991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185</Words>
  <Application>Microsoft Macintosh PowerPoint</Application>
  <PresentationFormat>寬螢幕</PresentationFormat>
  <Paragraphs>38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HEITI SC MEDIUM</vt:lpstr>
      <vt:lpstr>HEITI SC MEDIUM</vt:lpstr>
      <vt:lpstr>Hiragino Sans GB W3</vt:lpstr>
      <vt:lpstr>Arial</vt:lpstr>
      <vt:lpstr>Calibri</vt:lpstr>
      <vt:lpstr>Calibri Light</vt:lpstr>
      <vt:lpstr>Office 佈景主題</vt:lpstr>
      <vt:lpstr>Report for Login GUI – 07/18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 Login GUI – 07/18</dc:title>
  <dc:creator>そら 羽白</dc:creator>
  <cp:lastModifiedBy>そら 羽白</cp:lastModifiedBy>
  <cp:revision>1</cp:revision>
  <dcterms:created xsi:type="dcterms:W3CDTF">2023-07-18T00:39:48Z</dcterms:created>
  <dcterms:modified xsi:type="dcterms:W3CDTF">2023-07-18T01:25:34Z</dcterms:modified>
</cp:coreProperties>
</file>